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58" r:id="rId9"/>
    <p:sldId id="265" r:id="rId10"/>
    <p:sldId id="267" r:id="rId11"/>
    <p:sldId id="266" r:id="rId12"/>
    <p:sldId id="264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B8F6C-E56B-45A0-A664-E6710195FAC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BA52A-F673-4F96-A8FD-3564F8472E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654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present5.com/presentforday2/20170303/emocionalynaya_deprivaciya_images/emocionalynaya_deprivaciya_8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fsd.multiurok.ru/html/2017/02/10/s_589d6a4983184/553484_1.pn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kak-bog.ru/sites/default/files/article_images/inessa/06/13/2016_-_2114/all/kak_privesti_nervy_v_poryadok_posle_stressa.pn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900igr.net/up/datas/212551/012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cloud.prezentacii.org/18/11/100609/images/screen9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bvk.news/wp-content/uploads/2019/12/stress-eto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fs00.infourok.ru/images/doc/155/178601/img3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ds04.infourok.ru/uploads/ex/0299/00066b38-42b4ed6d/img7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otvet.imgsmail.ru/download/78867212_08b6e8d692ecbd37454a1c91478bf56d_800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900igr.net/up/datas/157028/013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cge-amur.ru/direct/content/Image/10-04-18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6014322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ст.-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Кущевская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2020 г.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1484784"/>
            <a:ext cx="54726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Способы преодоления стресса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09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resent5.com/presentforday2/20170303/emocionalynaya_deprivaciya_images/emocionalynaya_deprivaciya_8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6" y="0"/>
            <a:ext cx="9139483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8143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multiurok.ru/html/2017/02/10/s_589d6a4983184/553484_1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210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kak-bog.ru/sites/default/files/article_images/inessa/06/13/2016_-_2114/all/kak_privesti_nervy_v_poryadok_posle_stressa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781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212551/012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2144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11/100609/images/screen9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888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забывайте улыбаться! Именно в создании улыбки принимают участие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мышцы, которые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отвечают за хорошее настроение и благоприятный жизненный тонус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587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bvk.news/wp-content/uploads/2019/12/stress-eto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9190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00.infourok.ru/images/doc/155/178601/img3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6348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 dpi="0" rotWithShape="1">
            <a:blip r:embed="rId2">
              <a:alphaModFix amt="44000"/>
            </a:blip>
            <a:srcRect/>
            <a:stretch>
              <a:fillRect/>
            </a:stretch>
          </a:blipFill>
        </p:spPr>
        <p:txBody>
          <a:bodyPr/>
          <a:lstStyle/>
          <a:p>
            <a:pPr fontAlgn="t"/>
            <a:endParaRPr lang="ru-RU" dirty="0" smtClean="0"/>
          </a:p>
          <a:p>
            <a:pPr fontAlgn="t"/>
            <a:endParaRPr lang="ru-RU" dirty="0"/>
          </a:p>
          <a:p>
            <a:pPr fontAlgn="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 три стадии пройдены правильно, никакого вреда организму стресс не принесёт. Наоборот, он станет своеобразной тренировкой, которая подготовит человека к встрече со следующей нестандартной ситуацией.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Однако, если организм, не успев восстановиться, сталкивается с новым стрессом, это может привести к проблемам со здоровьем – у человека просто не хватает сил, чтобы противостоять напряжению.</a:t>
            </a:r>
          </a:p>
        </p:txBody>
      </p:sp>
    </p:spTree>
    <p:extLst>
      <p:ext uri="{BB962C8B-B14F-4D97-AF65-F5344CB8AC3E}">
        <p14:creationId xmlns:p14="http://schemas.microsoft.com/office/powerpoint/2010/main" xmlns="" val="256960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299/00066b38-42b4ed6d/img7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9166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7938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otvet.imgsmail.ru/download/78867212_08b6e8d692ecbd37454a1c91478bf56d_800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1993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900igr.net/up/datas/157028/013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3916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08720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Составьте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список дел, которые вы давно откладывали, и сделайте их. Таким образом можно завершить давние дела и провести время эффективно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 fontAlgn="base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Займитесь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приятным для вас делом — читайте, пойте, танцуйте, рисуйте, смотрите любимые фильмы, пишите книгу, собирайте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играйте в настольные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fontAlgn="base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Слушайте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себя и почаще делайте что хочется. Ешьте желанную еду, спите вдоволь, разговаривайте по телефону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скайпу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 любимыми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близкими;</a:t>
            </a:r>
          </a:p>
          <a:p>
            <a:pPr marL="285750" lvl="0" indent="-285750" fontAlgn="base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Устройте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домашний спортзал. Для большей эффективности можно использовать специальные спортивные приложения для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смартфонов;</a:t>
            </a:r>
          </a:p>
          <a:p>
            <a:pPr marL="285750" lvl="0" indent="-285750" fontAlgn="base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ваше психологическое состояние не поддаётся контролю (панические атаки, апатия, агрессия, бессонница, страхи без перерывов), обращайтесь за помощью к психологам.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1663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Как позаботиться о себе на самоизоляции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3151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cge-amur.ru/direct/content/Image/10-04-18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7941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227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СОШ №6 им.С.Т.Куцева</dc:title>
  <dc:creator>EMACHINES</dc:creator>
  <cp:lastModifiedBy>123rus</cp:lastModifiedBy>
  <cp:revision>23</cp:revision>
  <dcterms:created xsi:type="dcterms:W3CDTF">2020-04-03T15:56:22Z</dcterms:created>
  <dcterms:modified xsi:type="dcterms:W3CDTF">2020-04-17T05:58:47Z</dcterms:modified>
</cp:coreProperties>
</file>